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8"/>
    <p:restoredTop sz="94730"/>
  </p:normalViewPr>
  <p:slideViewPr>
    <p:cSldViewPr snapToGrid="0" snapToObjects="1">
      <p:cViewPr varScale="1">
        <p:scale>
          <a:sx n="132" d="100"/>
          <a:sy n="132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F65AC6-7702-A048-8A3D-A731DC5073D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ngravers MT" charset="0"/>
                <a:ea typeface="Engravers MT" charset="0"/>
                <a:cs typeface="Engravers MT" charset="0"/>
              </a:rPr>
              <a:t>Zachary McKee</a:t>
            </a: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A Brief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1676400"/>
            <a:ext cx="359664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origins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20521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October 30</a:t>
            </a:r>
            <a:r>
              <a:rPr lang="en-US" baseline="30000" dirty="0" smtClean="0"/>
              <a:t>th</a:t>
            </a:r>
            <a:r>
              <a:rPr lang="en-US" dirty="0" smtClean="0"/>
              <a:t>, 1995.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parents are Todd and Rhonda McKee.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in Flint, MI.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I’ve lived in Michigan my whole life.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0"/>
            <a:ext cx="10018713" cy="1752599"/>
          </a:xfrm>
        </p:spPr>
        <p:txBody>
          <a:bodyPr/>
          <a:lstStyle/>
          <a:p>
            <a:pPr algn="ctr"/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Family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06" y="1752599"/>
            <a:ext cx="4084321" cy="510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0709" y="1527464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Dad</a:t>
            </a:r>
            <a:endParaRPr lang="en-US" dirty="0"/>
          </a:p>
        </p:txBody>
      </p:sp>
      <p:cxnSp>
        <p:nvCxnSpPr>
          <p:cNvPr id="7" name="Elbow Connector 6"/>
          <p:cNvCxnSpPr>
            <a:stCxn id="5" idx="2"/>
          </p:cNvCxnSpPr>
          <p:nvPr/>
        </p:nvCxnSpPr>
        <p:spPr>
          <a:xfrm rot="5400000">
            <a:off x="8009022" y="953595"/>
            <a:ext cx="732104" cy="2618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95155" y="2358736"/>
            <a:ext cx="94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Sister</a:t>
            </a:r>
            <a:endParaRPr lang="en-US" dirty="0"/>
          </a:p>
        </p:txBody>
      </p:sp>
      <p:cxnSp>
        <p:nvCxnSpPr>
          <p:cNvPr id="12" name="Elbow Connector 11"/>
          <p:cNvCxnSpPr>
            <a:stCxn id="10" idx="2"/>
          </p:cNvCxnSpPr>
          <p:nvPr/>
        </p:nvCxnSpPr>
        <p:spPr>
          <a:xfrm rot="16200000" flipH="1">
            <a:off x="3460400" y="2535608"/>
            <a:ext cx="1126959" cy="1511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0418" y="5070763"/>
            <a:ext cx="76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Mom</a:t>
            </a:r>
            <a:endParaRPr lang="en-US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7211292" y="5226627"/>
            <a:ext cx="2369126" cy="2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84328" y="3782728"/>
            <a:ext cx="122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>
            <a:off x="8373979" y="3967394"/>
            <a:ext cx="1310349" cy="2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406" y="0"/>
            <a:ext cx="11046594" cy="175259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My Sister and I have an </a:t>
            </a:r>
            <a:r>
              <a:rPr lang="mr-IN" sz="2000" dirty="0" smtClean="0">
                <a:latin typeface="Engravers MT" charset="0"/>
                <a:ea typeface="Engravers MT" charset="0"/>
                <a:cs typeface="Engravers MT" charset="0"/>
              </a:rPr>
              <a:t>…</a:t>
            </a:r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 interesting relationship</a:t>
            </a:r>
            <a:endParaRPr lang="en-US" sz="20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28" y="1752599"/>
            <a:ext cx="5601903" cy="4201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03" y="1752599"/>
            <a:ext cx="2520856" cy="4201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5303" y="6044665"/>
            <a:ext cx="252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8128" y="6044665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517189" cy="1752599"/>
          </a:xfrm>
        </p:spPr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As I said, I grew up in Flint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1" y="3526040"/>
            <a:ext cx="48260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55" y="2157845"/>
            <a:ext cx="2830009" cy="211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55" y="4517765"/>
            <a:ext cx="2830009" cy="211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08" y="2157844"/>
            <a:ext cx="3528017" cy="211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0317" y="4520322"/>
            <a:ext cx="2117218" cy="2117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11" y="2114645"/>
            <a:ext cx="4826000" cy="11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I remember a lot of 90’s stuff</a:t>
            </a:r>
            <a:endParaRPr lang="en-US" sz="32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7" y="2438399"/>
            <a:ext cx="3289300" cy="2463800"/>
          </a:xfrm>
          <a:prstGeom prst="rect">
            <a:avLst/>
          </a:prstGeom>
        </p:spPr>
      </p:pic>
      <p:pic>
        <p:nvPicPr>
          <p:cNvPr id="1026" name="Picture 2" descr="mage result for nickto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9" y="3670299"/>
            <a:ext cx="2990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41" y="2438399"/>
            <a:ext cx="4569173" cy="1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220" y="83127"/>
            <a:ext cx="10018713" cy="1752599"/>
          </a:xfrm>
        </p:spPr>
        <p:txBody>
          <a:bodyPr/>
          <a:lstStyle/>
          <a:p>
            <a:r>
              <a:rPr lang="en-US" dirty="0" smtClean="0"/>
              <a:t>I was surrounded by computers growing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75" y="1520537"/>
            <a:ext cx="34925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" y="2682587"/>
            <a:ext cx="3206496" cy="3364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540164"/>
            <a:ext cx="3095059" cy="230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4" y="4201390"/>
            <a:ext cx="4664792" cy="2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46" y="0"/>
            <a:ext cx="10883153" cy="1752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Engravers MT" charset="0"/>
                <a:ea typeface="Engravers MT" charset="0"/>
                <a:cs typeface="Engravers MT" charset="0"/>
              </a:rPr>
              <a:t>I now write Programs for computers</a:t>
            </a:r>
            <a:endParaRPr lang="en-US" sz="28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575"/>
            <a:ext cx="2871694" cy="3230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96" y="1437153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8" y="1236760"/>
            <a:ext cx="5560808" cy="325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237" y="3496235"/>
            <a:ext cx="1833690" cy="3361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46" y="4495046"/>
            <a:ext cx="6629642" cy="22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747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I also play video games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1752599"/>
            <a:ext cx="6035153" cy="222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60" y="1752599"/>
            <a:ext cx="36068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64" y="4127500"/>
            <a:ext cx="584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47</TotalTime>
  <Words>92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Corbel</vt:lpstr>
      <vt:lpstr>Engravers MT</vt:lpstr>
      <vt:lpstr>Parallax</vt:lpstr>
      <vt:lpstr>Zachary McKee       A Brief History</vt:lpstr>
      <vt:lpstr>My origins</vt:lpstr>
      <vt:lpstr>My Family</vt:lpstr>
      <vt:lpstr>My Sister and I have an … interesting relationship</vt:lpstr>
      <vt:lpstr>As I said, I grew up in Flint</vt:lpstr>
      <vt:lpstr>I remember a lot of 90’s stuff</vt:lpstr>
      <vt:lpstr>I was surrounded by computers growing up</vt:lpstr>
      <vt:lpstr>I now write Programs for computers</vt:lpstr>
      <vt:lpstr>I also play video games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Zachary McKee  A Brief History     </dc:title>
  <dc:creator>Microsoft Office User</dc:creator>
  <cp:lastModifiedBy>Microsoft Office User</cp:lastModifiedBy>
  <cp:revision>7</cp:revision>
  <dcterms:created xsi:type="dcterms:W3CDTF">2017-08-30T17:12:10Z</dcterms:created>
  <dcterms:modified xsi:type="dcterms:W3CDTF">2017-09-04T17:03:38Z</dcterms:modified>
</cp:coreProperties>
</file>